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custShowLst>
    <p:custShow name="Presentazione personalizzata 1" id="0">
      <p:sldLst>
        <p:sld r:id="rId3"/>
        <p:sld r:id="rId4"/>
        <p:sld r:id="rId7"/>
        <p:sld r:id="rId8"/>
        <p:sld r:id="rId9"/>
        <p:sld r:id="rId10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1" d="100"/>
          <a:sy n="81" d="100"/>
        </p:scale>
        <p:origin x="-300" y="-1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ara cosimato" userId="90cf578aecef8c06" providerId="LiveId" clId="{41ECB7BA-2B1C-46D0-B89F-D8B29EB213D4}"/>
    <pc:docChg chg="undo custSel addSld delSld modSld sldOrd">
      <pc:chgData name="chiara cosimato" userId="90cf578aecef8c06" providerId="LiveId" clId="{41ECB7BA-2B1C-46D0-B89F-D8B29EB213D4}" dt="2022-01-02T14:25:03.684" v="555" actId="27636"/>
      <pc:docMkLst>
        <pc:docMk/>
      </pc:docMkLst>
      <pc:sldChg chg="modSp mod">
        <pc:chgData name="chiara cosimato" userId="90cf578aecef8c06" providerId="LiveId" clId="{41ECB7BA-2B1C-46D0-B89F-D8B29EB213D4}" dt="2021-12-02T16:13:13.112" v="4"/>
        <pc:sldMkLst>
          <pc:docMk/>
          <pc:sldMk cId="3748032102" sldId="261"/>
        </pc:sldMkLst>
        <pc:spChg chg="mod">
          <ac:chgData name="chiara cosimato" userId="90cf578aecef8c06" providerId="LiveId" clId="{41ECB7BA-2B1C-46D0-B89F-D8B29EB213D4}" dt="2021-12-02T16:13:13.112" v="4"/>
          <ac:spMkLst>
            <pc:docMk/>
            <pc:sldMk cId="3748032102" sldId="261"/>
            <ac:spMk id="3" creationId="{E5C5ACBB-C680-4C8B-AB9D-FA0B040F5FFD}"/>
          </ac:spMkLst>
        </pc:spChg>
      </pc:sldChg>
      <pc:sldChg chg="addSp delSp modSp new mod">
        <pc:chgData name="chiara cosimato" userId="90cf578aecef8c06" providerId="LiveId" clId="{41ECB7BA-2B1C-46D0-B89F-D8B29EB213D4}" dt="2021-12-03T21:06:10.628" v="120" actId="1076"/>
        <pc:sldMkLst>
          <pc:docMk/>
          <pc:sldMk cId="212955179" sldId="262"/>
        </pc:sldMkLst>
        <pc:spChg chg="del">
          <ac:chgData name="chiara cosimato" userId="90cf578aecef8c06" providerId="LiveId" clId="{41ECB7BA-2B1C-46D0-B89F-D8B29EB213D4}" dt="2021-12-02T16:12:38.832" v="1" actId="21"/>
          <ac:spMkLst>
            <pc:docMk/>
            <pc:sldMk cId="212955179" sldId="262"/>
            <ac:spMk id="2" creationId="{BF285271-EA11-4053-8E21-85FDC5BB862E}"/>
          </ac:spMkLst>
        </pc:spChg>
        <pc:spChg chg="mod">
          <ac:chgData name="chiara cosimato" userId="90cf578aecef8c06" providerId="LiveId" clId="{41ECB7BA-2B1C-46D0-B89F-D8B29EB213D4}" dt="2021-12-03T20:55:07.595" v="77" actId="27636"/>
          <ac:spMkLst>
            <pc:docMk/>
            <pc:sldMk cId="212955179" sldId="262"/>
            <ac:spMk id="3" creationId="{3404C34E-78B9-49B5-B645-B10D87799FFD}"/>
          </ac:spMkLst>
        </pc:spChg>
        <pc:picChg chg="add mod">
          <ac:chgData name="chiara cosimato" userId="90cf578aecef8c06" providerId="LiveId" clId="{41ECB7BA-2B1C-46D0-B89F-D8B29EB213D4}" dt="2021-12-03T21:02:14.073" v="113" actId="1076"/>
          <ac:picMkLst>
            <pc:docMk/>
            <pc:sldMk cId="212955179" sldId="262"/>
            <ac:picMk id="2" creationId="{1B8DE4EA-7DD9-4E0E-8AA2-A66DB335B97A}"/>
          </ac:picMkLst>
        </pc:picChg>
        <pc:picChg chg="add mod">
          <ac:chgData name="chiara cosimato" userId="90cf578aecef8c06" providerId="LiveId" clId="{41ECB7BA-2B1C-46D0-B89F-D8B29EB213D4}" dt="2021-12-03T21:05:17.433" v="117" actId="1076"/>
          <ac:picMkLst>
            <pc:docMk/>
            <pc:sldMk cId="212955179" sldId="262"/>
            <ac:picMk id="4" creationId="{5FDC86FB-F2FF-47B9-A5E4-20AB095A4422}"/>
          </ac:picMkLst>
        </pc:picChg>
        <pc:picChg chg="add mod">
          <ac:chgData name="chiara cosimato" userId="90cf578aecef8c06" providerId="LiveId" clId="{41ECB7BA-2B1C-46D0-B89F-D8B29EB213D4}" dt="2021-12-03T21:06:10.628" v="120" actId="1076"/>
          <ac:picMkLst>
            <pc:docMk/>
            <pc:sldMk cId="212955179" sldId="262"/>
            <ac:picMk id="5" creationId="{8FA90973-3015-4B05-8038-C7074784A9B1}"/>
          </ac:picMkLst>
        </pc:picChg>
      </pc:sldChg>
      <pc:sldChg chg="addSp delSp modSp new mod">
        <pc:chgData name="chiara cosimato" userId="90cf578aecef8c06" providerId="LiveId" clId="{41ECB7BA-2B1C-46D0-B89F-D8B29EB213D4}" dt="2021-12-03T21:08:43.060" v="141" actId="1076"/>
        <pc:sldMkLst>
          <pc:docMk/>
          <pc:sldMk cId="2729922725" sldId="263"/>
        </pc:sldMkLst>
        <pc:spChg chg="del">
          <ac:chgData name="chiara cosimato" userId="90cf578aecef8c06" providerId="LiveId" clId="{41ECB7BA-2B1C-46D0-B89F-D8B29EB213D4}" dt="2021-12-02T16:15:47.176" v="30" actId="21"/>
          <ac:spMkLst>
            <pc:docMk/>
            <pc:sldMk cId="2729922725" sldId="263"/>
            <ac:spMk id="2" creationId="{BDB0AB14-BEAA-4C87-84AD-F25019536B0C}"/>
          </ac:spMkLst>
        </pc:spChg>
        <pc:spChg chg="mod">
          <ac:chgData name="chiara cosimato" userId="90cf578aecef8c06" providerId="LiveId" clId="{41ECB7BA-2B1C-46D0-B89F-D8B29EB213D4}" dt="2021-12-03T21:07:35.673" v="133" actId="27636"/>
          <ac:spMkLst>
            <pc:docMk/>
            <pc:sldMk cId="2729922725" sldId="263"/>
            <ac:spMk id="3" creationId="{6CAD6F0A-84A3-4EDA-99A2-7D21BA67C496}"/>
          </ac:spMkLst>
        </pc:spChg>
        <pc:picChg chg="add mod">
          <ac:chgData name="chiara cosimato" userId="90cf578aecef8c06" providerId="LiveId" clId="{41ECB7BA-2B1C-46D0-B89F-D8B29EB213D4}" dt="2021-12-03T21:08:04.737" v="136" actId="1076"/>
          <ac:picMkLst>
            <pc:docMk/>
            <pc:sldMk cId="2729922725" sldId="263"/>
            <ac:picMk id="2" creationId="{A7381ADB-6622-4138-A626-CCB7BD68790D}"/>
          </ac:picMkLst>
        </pc:picChg>
        <pc:picChg chg="add mod">
          <ac:chgData name="chiara cosimato" userId="90cf578aecef8c06" providerId="LiveId" clId="{41ECB7BA-2B1C-46D0-B89F-D8B29EB213D4}" dt="2021-12-03T21:08:43.060" v="141" actId="1076"/>
          <ac:picMkLst>
            <pc:docMk/>
            <pc:sldMk cId="2729922725" sldId="263"/>
            <ac:picMk id="4" creationId="{7608FDC6-7697-42E9-8692-E4B191A9FBA7}"/>
          </ac:picMkLst>
        </pc:picChg>
      </pc:sldChg>
      <pc:sldChg chg="modSp new mod ord">
        <pc:chgData name="chiara cosimato" userId="90cf578aecef8c06" providerId="LiveId" clId="{41ECB7BA-2B1C-46D0-B89F-D8B29EB213D4}" dt="2021-12-16T19:11:00.437" v="195"/>
        <pc:sldMkLst>
          <pc:docMk/>
          <pc:sldMk cId="2043687835" sldId="264"/>
        </pc:sldMkLst>
        <pc:spChg chg="mod">
          <ac:chgData name="chiara cosimato" userId="90cf578aecef8c06" providerId="LiveId" clId="{41ECB7BA-2B1C-46D0-B89F-D8B29EB213D4}" dt="2021-12-16T19:10:35.475" v="173" actId="14100"/>
          <ac:spMkLst>
            <pc:docMk/>
            <pc:sldMk cId="2043687835" sldId="264"/>
            <ac:spMk id="2" creationId="{31E3BFF3-AF2D-45C9-BDC3-36D832C4FBE7}"/>
          </ac:spMkLst>
        </pc:spChg>
        <pc:spChg chg="mod">
          <ac:chgData name="chiara cosimato" userId="90cf578aecef8c06" providerId="LiveId" clId="{41ECB7BA-2B1C-46D0-B89F-D8B29EB213D4}" dt="2021-12-16T19:10:55.978" v="193" actId="20577"/>
          <ac:spMkLst>
            <pc:docMk/>
            <pc:sldMk cId="2043687835" sldId="264"/>
            <ac:spMk id="3" creationId="{1B0FBC7E-DD1D-4B0D-A538-AEEF4B4F118F}"/>
          </ac:spMkLst>
        </pc:spChg>
      </pc:sldChg>
      <pc:sldChg chg="new del">
        <pc:chgData name="chiara cosimato" userId="90cf578aecef8c06" providerId="LiveId" clId="{41ECB7BA-2B1C-46D0-B89F-D8B29EB213D4}" dt="2021-12-16T19:11:14.168" v="197" actId="680"/>
        <pc:sldMkLst>
          <pc:docMk/>
          <pc:sldMk cId="930245768" sldId="265"/>
        </pc:sldMkLst>
      </pc:sldChg>
      <pc:sldChg chg="addSp delSp modSp new mod modTransition">
        <pc:chgData name="chiara cosimato" userId="90cf578aecef8c06" providerId="LiveId" clId="{41ECB7BA-2B1C-46D0-B89F-D8B29EB213D4}" dt="2022-01-02T14:17:44.574" v="452"/>
        <pc:sldMkLst>
          <pc:docMk/>
          <pc:sldMk cId="3250808322" sldId="265"/>
        </pc:sldMkLst>
        <pc:spChg chg="mod">
          <ac:chgData name="chiara cosimato" userId="90cf578aecef8c06" providerId="LiveId" clId="{41ECB7BA-2B1C-46D0-B89F-D8B29EB213D4}" dt="2021-12-16T19:12:03.637" v="199"/>
          <ac:spMkLst>
            <pc:docMk/>
            <pc:sldMk cId="3250808322" sldId="265"/>
            <ac:spMk id="2" creationId="{C9F1C3C0-514F-472E-8874-E131CB2CC676}"/>
          </ac:spMkLst>
        </pc:spChg>
        <pc:spChg chg="del">
          <ac:chgData name="chiara cosimato" userId="90cf578aecef8c06" providerId="LiveId" clId="{41ECB7BA-2B1C-46D0-B89F-D8B29EB213D4}" dt="2021-12-16T19:12:25.578" v="200"/>
          <ac:spMkLst>
            <pc:docMk/>
            <pc:sldMk cId="3250808322" sldId="265"/>
            <ac:spMk id="3" creationId="{21310EC2-AE73-40C0-8FB7-E39203A6D441}"/>
          </ac:spMkLst>
        </pc:spChg>
        <pc:picChg chg="add mod">
          <ac:chgData name="chiara cosimato" userId="90cf578aecef8c06" providerId="LiveId" clId="{41ECB7BA-2B1C-46D0-B89F-D8B29EB213D4}" dt="2021-12-16T19:12:28.192" v="201" actId="1076"/>
          <ac:picMkLst>
            <pc:docMk/>
            <pc:sldMk cId="3250808322" sldId="265"/>
            <ac:picMk id="4" creationId="{0242D89D-B83F-4758-A823-767F3BF9C452}"/>
          </ac:picMkLst>
        </pc:picChg>
        <pc:picChg chg="add mod">
          <ac:chgData name="chiara cosimato" userId="90cf578aecef8c06" providerId="LiveId" clId="{41ECB7BA-2B1C-46D0-B89F-D8B29EB213D4}" dt="2021-12-16T19:12:51.665" v="203" actId="1076"/>
          <ac:picMkLst>
            <pc:docMk/>
            <pc:sldMk cId="3250808322" sldId="265"/>
            <ac:picMk id="5" creationId="{63952596-1E23-4ADB-869F-0F65DDDE4C53}"/>
          </ac:picMkLst>
        </pc:picChg>
      </pc:sldChg>
      <pc:sldChg chg="new del">
        <pc:chgData name="chiara cosimato" userId="90cf578aecef8c06" providerId="LiveId" clId="{41ECB7BA-2B1C-46D0-B89F-D8B29EB213D4}" dt="2021-12-16T19:13:03.002" v="205" actId="680"/>
        <pc:sldMkLst>
          <pc:docMk/>
          <pc:sldMk cId="1941433486" sldId="266"/>
        </pc:sldMkLst>
      </pc:sldChg>
      <pc:sldChg chg="addSp delSp modSp new mod modTransition">
        <pc:chgData name="chiara cosimato" userId="90cf578aecef8c06" providerId="LiveId" clId="{41ECB7BA-2B1C-46D0-B89F-D8B29EB213D4}" dt="2022-01-02T14:25:03.684" v="555" actId="27636"/>
        <pc:sldMkLst>
          <pc:docMk/>
          <pc:sldMk cId="3538465182" sldId="266"/>
        </pc:sldMkLst>
        <pc:spChg chg="del">
          <ac:chgData name="chiara cosimato" userId="90cf578aecef8c06" providerId="LiveId" clId="{41ECB7BA-2B1C-46D0-B89F-D8B29EB213D4}" dt="2021-12-16T19:13:11.041" v="207" actId="21"/>
          <ac:spMkLst>
            <pc:docMk/>
            <pc:sldMk cId="3538465182" sldId="266"/>
            <ac:spMk id="2" creationId="{D1C9FEFD-D70F-4EC0-937F-BFC0659233CF}"/>
          </ac:spMkLst>
        </pc:spChg>
        <pc:spChg chg="mod">
          <ac:chgData name="chiara cosimato" userId="90cf578aecef8c06" providerId="LiveId" clId="{41ECB7BA-2B1C-46D0-B89F-D8B29EB213D4}" dt="2022-01-02T14:25:03.684" v="555" actId="27636"/>
          <ac:spMkLst>
            <pc:docMk/>
            <pc:sldMk cId="3538465182" sldId="266"/>
            <ac:spMk id="3" creationId="{CED38DD0-E3BC-4452-9ED8-E510987F58E2}"/>
          </ac:spMkLst>
        </pc:spChg>
        <pc:picChg chg="add mod">
          <ac:chgData name="chiara cosimato" userId="90cf578aecef8c06" providerId="LiveId" clId="{41ECB7BA-2B1C-46D0-B89F-D8B29EB213D4}" dt="2021-12-16T19:14:14.845" v="221" actId="1076"/>
          <ac:picMkLst>
            <pc:docMk/>
            <pc:sldMk cId="3538465182" sldId="266"/>
            <ac:picMk id="4" creationId="{A16DF290-F630-47F5-AE7C-2C3444455799}"/>
          </ac:picMkLst>
        </pc:picChg>
        <pc:picChg chg="add mod">
          <ac:chgData name="chiara cosimato" userId="90cf578aecef8c06" providerId="LiveId" clId="{41ECB7BA-2B1C-46D0-B89F-D8B29EB213D4}" dt="2021-12-16T19:14:35.241" v="225" actId="1076"/>
          <ac:picMkLst>
            <pc:docMk/>
            <pc:sldMk cId="3538465182" sldId="266"/>
            <ac:picMk id="5" creationId="{AA96EA0A-4E28-4F6F-9BFE-170DA72299D6}"/>
          </ac:picMkLst>
        </pc:picChg>
      </pc:sldChg>
      <pc:sldChg chg="addSp delSp modSp new mod modTransition">
        <pc:chgData name="chiara cosimato" userId="90cf578aecef8c06" providerId="LiveId" clId="{41ECB7BA-2B1C-46D0-B89F-D8B29EB213D4}" dt="2022-01-02T14:17:53.489" v="454"/>
        <pc:sldMkLst>
          <pc:docMk/>
          <pc:sldMk cId="1382674006" sldId="267"/>
        </pc:sldMkLst>
        <pc:spChg chg="del">
          <ac:chgData name="chiara cosimato" userId="90cf578aecef8c06" providerId="LiveId" clId="{41ECB7BA-2B1C-46D0-B89F-D8B29EB213D4}" dt="2021-12-16T19:14:53.409" v="227" actId="21"/>
          <ac:spMkLst>
            <pc:docMk/>
            <pc:sldMk cId="1382674006" sldId="267"/>
            <ac:spMk id="2" creationId="{BF197322-4490-4880-B2B3-DA48EC0CEE2D}"/>
          </ac:spMkLst>
        </pc:spChg>
        <pc:spChg chg="mod">
          <ac:chgData name="chiara cosimato" userId="90cf578aecef8c06" providerId="LiveId" clId="{41ECB7BA-2B1C-46D0-B89F-D8B29EB213D4}" dt="2021-12-16T19:15:43.979" v="240" actId="5793"/>
          <ac:spMkLst>
            <pc:docMk/>
            <pc:sldMk cId="1382674006" sldId="267"/>
            <ac:spMk id="3" creationId="{F2ABA8FF-8305-47A2-A035-21E33B2C42F3}"/>
          </ac:spMkLst>
        </pc:spChg>
        <pc:picChg chg="add mod">
          <ac:chgData name="chiara cosimato" userId="90cf578aecef8c06" providerId="LiveId" clId="{41ECB7BA-2B1C-46D0-B89F-D8B29EB213D4}" dt="2021-12-16T19:15:59.501" v="242" actId="1076"/>
          <ac:picMkLst>
            <pc:docMk/>
            <pc:sldMk cId="1382674006" sldId="267"/>
            <ac:picMk id="4" creationId="{5F222CC3-9F15-43DE-A04B-CD7D21A400E1}"/>
          </ac:picMkLst>
        </pc:picChg>
        <pc:picChg chg="add mod">
          <ac:chgData name="chiara cosimato" userId="90cf578aecef8c06" providerId="LiveId" clId="{41ECB7BA-2B1C-46D0-B89F-D8B29EB213D4}" dt="2021-12-16T19:16:16.642" v="245" actId="1076"/>
          <ac:picMkLst>
            <pc:docMk/>
            <pc:sldMk cId="1382674006" sldId="267"/>
            <ac:picMk id="5" creationId="{19AE68F7-030F-4D82-B049-7A978881CB9E}"/>
          </ac:picMkLst>
        </pc:picChg>
        <pc:picChg chg="add mod">
          <ac:chgData name="chiara cosimato" userId="90cf578aecef8c06" providerId="LiveId" clId="{41ECB7BA-2B1C-46D0-B89F-D8B29EB213D4}" dt="2021-12-16T19:16:34.059" v="247" actId="1076"/>
          <ac:picMkLst>
            <pc:docMk/>
            <pc:sldMk cId="1382674006" sldId="267"/>
            <ac:picMk id="6" creationId="{3638FAD6-F5DC-4B4C-A009-D51514D27D91}"/>
          </ac:picMkLst>
        </pc:picChg>
      </pc:sldChg>
      <pc:sldChg chg="addSp delSp modSp new mod modTransition">
        <pc:chgData name="chiara cosimato" userId="90cf578aecef8c06" providerId="LiveId" clId="{41ECB7BA-2B1C-46D0-B89F-D8B29EB213D4}" dt="2022-01-02T14:18:01.413" v="455"/>
        <pc:sldMkLst>
          <pc:docMk/>
          <pc:sldMk cId="572676000" sldId="268"/>
        </pc:sldMkLst>
        <pc:spChg chg="del">
          <ac:chgData name="chiara cosimato" userId="90cf578aecef8c06" providerId="LiveId" clId="{41ECB7BA-2B1C-46D0-B89F-D8B29EB213D4}" dt="2021-12-16T19:16:47.589" v="249" actId="21"/>
          <ac:spMkLst>
            <pc:docMk/>
            <pc:sldMk cId="572676000" sldId="268"/>
            <ac:spMk id="2" creationId="{5EC61723-2858-450E-BE7A-6A1174578492}"/>
          </ac:spMkLst>
        </pc:spChg>
        <pc:spChg chg="mod">
          <ac:chgData name="chiara cosimato" userId="90cf578aecef8c06" providerId="LiveId" clId="{41ECB7BA-2B1C-46D0-B89F-D8B29EB213D4}" dt="2021-12-16T19:17:21.619" v="254" actId="5793"/>
          <ac:spMkLst>
            <pc:docMk/>
            <pc:sldMk cId="572676000" sldId="268"/>
            <ac:spMk id="3" creationId="{5B0851E1-A91A-4DD0-A232-FCEEE3ACFD0A}"/>
          </ac:spMkLst>
        </pc:spChg>
        <pc:picChg chg="add mod">
          <ac:chgData name="chiara cosimato" userId="90cf578aecef8c06" providerId="LiveId" clId="{41ECB7BA-2B1C-46D0-B89F-D8B29EB213D4}" dt="2021-12-16T19:17:38.153" v="256" actId="1076"/>
          <ac:picMkLst>
            <pc:docMk/>
            <pc:sldMk cId="572676000" sldId="268"/>
            <ac:picMk id="4" creationId="{4CA44587-DBC8-4A96-8D74-D4C3A3EE3999}"/>
          </ac:picMkLst>
        </pc:picChg>
      </pc:sldChg>
      <pc:sldChg chg="addSp modSp new mod modTransition">
        <pc:chgData name="chiara cosimato" userId="90cf578aecef8c06" providerId="LiveId" clId="{41ECB7BA-2B1C-46D0-B89F-D8B29EB213D4}" dt="2022-01-02T14:18:03.942" v="456"/>
        <pc:sldMkLst>
          <pc:docMk/>
          <pc:sldMk cId="3444753008" sldId="269"/>
        </pc:sldMkLst>
        <pc:spChg chg="mod">
          <ac:chgData name="chiara cosimato" userId="90cf578aecef8c06" providerId="LiveId" clId="{41ECB7BA-2B1C-46D0-B89F-D8B29EB213D4}" dt="2021-12-16T19:21:49.886" v="272" actId="27636"/>
          <ac:spMkLst>
            <pc:docMk/>
            <pc:sldMk cId="3444753008" sldId="269"/>
            <ac:spMk id="2" creationId="{74D98E76-5D20-4E6C-8B8E-7A9CE8EB4621}"/>
          </ac:spMkLst>
        </pc:spChg>
        <pc:spChg chg="mod">
          <ac:chgData name="chiara cosimato" userId="90cf578aecef8c06" providerId="LiveId" clId="{41ECB7BA-2B1C-46D0-B89F-D8B29EB213D4}" dt="2021-12-16T19:22:53.428" v="278" actId="20577"/>
          <ac:spMkLst>
            <pc:docMk/>
            <pc:sldMk cId="3444753008" sldId="269"/>
            <ac:spMk id="3" creationId="{011BED88-039D-496B-BD32-18BC8073B739}"/>
          </ac:spMkLst>
        </pc:spChg>
        <pc:picChg chg="add mod">
          <ac:chgData name="chiara cosimato" userId="90cf578aecef8c06" providerId="LiveId" clId="{41ECB7BA-2B1C-46D0-B89F-D8B29EB213D4}" dt="2021-12-16T20:16:31.492" v="407" actId="1076"/>
          <ac:picMkLst>
            <pc:docMk/>
            <pc:sldMk cId="3444753008" sldId="269"/>
            <ac:picMk id="4" creationId="{D401CA7B-59A7-4124-84DE-6146F04E0E75}"/>
          </ac:picMkLst>
        </pc:picChg>
      </pc:sldChg>
      <pc:sldChg chg="addSp delSp modSp new mod modTransition">
        <pc:chgData name="chiara cosimato" userId="90cf578aecef8c06" providerId="LiveId" clId="{41ECB7BA-2B1C-46D0-B89F-D8B29EB213D4}" dt="2022-01-02T14:18:06.364" v="457"/>
        <pc:sldMkLst>
          <pc:docMk/>
          <pc:sldMk cId="2621790539" sldId="270"/>
        </pc:sldMkLst>
        <pc:spChg chg="del">
          <ac:chgData name="chiara cosimato" userId="90cf578aecef8c06" providerId="LiveId" clId="{41ECB7BA-2B1C-46D0-B89F-D8B29EB213D4}" dt="2021-12-16T19:55:42.961" v="280" actId="21"/>
          <ac:spMkLst>
            <pc:docMk/>
            <pc:sldMk cId="2621790539" sldId="270"/>
            <ac:spMk id="2" creationId="{E7D4EC6C-137E-4989-9D5B-C97587F366D7}"/>
          </ac:spMkLst>
        </pc:spChg>
        <pc:spChg chg="mod">
          <ac:chgData name="chiara cosimato" userId="90cf578aecef8c06" providerId="LiveId" clId="{41ECB7BA-2B1C-46D0-B89F-D8B29EB213D4}" dt="2021-12-16T19:58:48.845" v="290" actId="5793"/>
          <ac:spMkLst>
            <pc:docMk/>
            <pc:sldMk cId="2621790539" sldId="270"/>
            <ac:spMk id="3" creationId="{81FF5725-8191-4748-ACB9-F817D7285039}"/>
          </ac:spMkLst>
        </pc:spChg>
        <pc:picChg chg="add mod">
          <ac:chgData name="chiara cosimato" userId="90cf578aecef8c06" providerId="LiveId" clId="{41ECB7BA-2B1C-46D0-B89F-D8B29EB213D4}" dt="2021-12-16T20:17:51.609" v="412" actId="14100"/>
          <ac:picMkLst>
            <pc:docMk/>
            <pc:sldMk cId="2621790539" sldId="270"/>
            <ac:picMk id="4" creationId="{2BEF2F01-92C9-42E8-9F10-5C99DFF30B95}"/>
          </ac:picMkLst>
        </pc:picChg>
      </pc:sldChg>
      <pc:sldChg chg="addSp delSp modSp new mod modTransition">
        <pc:chgData name="chiara cosimato" userId="90cf578aecef8c06" providerId="LiveId" clId="{41ECB7BA-2B1C-46D0-B89F-D8B29EB213D4}" dt="2022-01-02T14:18:11.159" v="458"/>
        <pc:sldMkLst>
          <pc:docMk/>
          <pc:sldMk cId="3731421094" sldId="271"/>
        </pc:sldMkLst>
        <pc:spChg chg="del">
          <ac:chgData name="chiara cosimato" userId="90cf578aecef8c06" providerId="LiveId" clId="{41ECB7BA-2B1C-46D0-B89F-D8B29EB213D4}" dt="2021-12-16T19:57:31.602" v="286" actId="21"/>
          <ac:spMkLst>
            <pc:docMk/>
            <pc:sldMk cId="3731421094" sldId="271"/>
            <ac:spMk id="2" creationId="{B7FCA424-B89B-478B-9912-E7A627D17F99}"/>
          </ac:spMkLst>
        </pc:spChg>
        <pc:spChg chg="mod">
          <ac:chgData name="chiara cosimato" userId="90cf578aecef8c06" providerId="LiveId" clId="{41ECB7BA-2B1C-46D0-B89F-D8B29EB213D4}" dt="2021-12-16T20:18:57.960" v="419" actId="14100"/>
          <ac:spMkLst>
            <pc:docMk/>
            <pc:sldMk cId="3731421094" sldId="271"/>
            <ac:spMk id="3" creationId="{7ED05FCE-DDD8-4B06-9AEF-DAFF5B06638D}"/>
          </ac:spMkLst>
        </pc:spChg>
        <pc:picChg chg="add mod">
          <ac:chgData name="chiara cosimato" userId="90cf578aecef8c06" providerId="LiveId" clId="{41ECB7BA-2B1C-46D0-B89F-D8B29EB213D4}" dt="2021-12-16T20:19:03.130" v="421" actId="14100"/>
          <ac:picMkLst>
            <pc:docMk/>
            <pc:sldMk cId="3731421094" sldId="271"/>
            <ac:picMk id="4" creationId="{320A94FD-7190-4477-8578-51533611A89C}"/>
          </ac:picMkLst>
        </pc:picChg>
        <pc:picChg chg="add mod">
          <ac:chgData name="chiara cosimato" userId="90cf578aecef8c06" providerId="LiveId" clId="{41ECB7BA-2B1C-46D0-B89F-D8B29EB213D4}" dt="2021-12-16T20:19:26.977" v="423" actId="1076"/>
          <ac:picMkLst>
            <pc:docMk/>
            <pc:sldMk cId="3731421094" sldId="271"/>
            <ac:picMk id="5" creationId="{DD9AF471-2871-47DE-8B15-DD84A9CA0430}"/>
          </ac:picMkLst>
        </pc:picChg>
      </pc:sldChg>
      <pc:sldChg chg="addSp delSp modSp new mod modTransition">
        <pc:chgData name="chiara cosimato" userId="90cf578aecef8c06" providerId="LiveId" clId="{41ECB7BA-2B1C-46D0-B89F-D8B29EB213D4}" dt="2022-01-02T14:18:13.546" v="459"/>
        <pc:sldMkLst>
          <pc:docMk/>
          <pc:sldMk cId="1044681634" sldId="272"/>
        </pc:sldMkLst>
        <pc:spChg chg="add del mod">
          <ac:chgData name="chiara cosimato" userId="90cf578aecef8c06" providerId="LiveId" clId="{41ECB7BA-2B1C-46D0-B89F-D8B29EB213D4}" dt="2021-12-16T20:07:23.750" v="339" actId="20577"/>
          <ac:spMkLst>
            <pc:docMk/>
            <pc:sldMk cId="1044681634" sldId="272"/>
            <ac:spMk id="2" creationId="{B31F8EAB-54C2-4484-8DB8-C99169F1F727}"/>
          </ac:spMkLst>
        </pc:spChg>
        <pc:spChg chg="mod">
          <ac:chgData name="chiara cosimato" userId="90cf578aecef8c06" providerId="LiveId" clId="{41ECB7BA-2B1C-46D0-B89F-D8B29EB213D4}" dt="2021-12-16T20:07:05.833" v="296" actId="5793"/>
          <ac:spMkLst>
            <pc:docMk/>
            <pc:sldMk cId="1044681634" sldId="272"/>
            <ac:spMk id="3" creationId="{DF91B5DB-6C04-45E0-B4CE-835EBA10AF25}"/>
          </ac:spMkLst>
        </pc:spChg>
        <pc:picChg chg="add mod">
          <ac:chgData name="chiara cosimato" userId="90cf578aecef8c06" providerId="LiveId" clId="{41ECB7BA-2B1C-46D0-B89F-D8B29EB213D4}" dt="2021-12-16T20:20:02.213" v="426" actId="1076"/>
          <ac:picMkLst>
            <pc:docMk/>
            <pc:sldMk cId="1044681634" sldId="272"/>
            <ac:picMk id="4" creationId="{9252810D-8E00-4E5A-B06C-47F1EB3A4938}"/>
          </ac:picMkLst>
        </pc:picChg>
      </pc:sldChg>
      <pc:sldChg chg="addSp delSp modSp new mod modTransition">
        <pc:chgData name="chiara cosimato" userId="90cf578aecef8c06" providerId="LiveId" clId="{41ECB7BA-2B1C-46D0-B89F-D8B29EB213D4}" dt="2022-01-02T14:18:15.919" v="460"/>
        <pc:sldMkLst>
          <pc:docMk/>
          <pc:sldMk cId="886463806" sldId="273"/>
        </pc:sldMkLst>
        <pc:spChg chg="del">
          <ac:chgData name="chiara cosimato" userId="90cf578aecef8c06" providerId="LiveId" clId="{41ECB7BA-2B1C-46D0-B89F-D8B29EB213D4}" dt="2021-12-16T20:07:39.738" v="341" actId="21"/>
          <ac:spMkLst>
            <pc:docMk/>
            <pc:sldMk cId="886463806" sldId="273"/>
            <ac:spMk id="2" creationId="{079D8136-6326-4AF8-BD27-FC8514041B2B}"/>
          </ac:spMkLst>
        </pc:spChg>
        <pc:spChg chg="mod">
          <ac:chgData name="chiara cosimato" userId="90cf578aecef8c06" providerId="LiveId" clId="{41ECB7BA-2B1C-46D0-B89F-D8B29EB213D4}" dt="2021-12-16T20:08:24.478" v="347" actId="113"/>
          <ac:spMkLst>
            <pc:docMk/>
            <pc:sldMk cId="886463806" sldId="273"/>
            <ac:spMk id="3" creationId="{C2DFC70B-2176-4CD4-A97D-D66CCDDFCFD3}"/>
          </ac:spMkLst>
        </pc:spChg>
        <pc:picChg chg="add mod">
          <ac:chgData name="chiara cosimato" userId="90cf578aecef8c06" providerId="LiveId" clId="{41ECB7BA-2B1C-46D0-B89F-D8B29EB213D4}" dt="2021-12-16T20:20:45.076" v="429" actId="1076"/>
          <ac:picMkLst>
            <pc:docMk/>
            <pc:sldMk cId="886463806" sldId="273"/>
            <ac:picMk id="4" creationId="{36348745-B0FC-4D61-B253-01DDB7BE2D67}"/>
          </ac:picMkLst>
        </pc:picChg>
      </pc:sldChg>
      <pc:sldChg chg="addSp delSp modSp new mod modTransition">
        <pc:chgData name="chiara cosimato" userId="90cf578aecef8c06" providerId="LiveId" clId="{41ECB7BA-2B1C-46D0-B89F-D8B29EB213D4}" dt="2022-01-02T14:18:18.507" v="461"/>
        <pc:sldMkLst>
          <pc:docMk/>
          <pc:sldMk cId="2248281194" sldId="274"/>
        </pc:sldMkLst>
        <pc:spChg chg="del">
          <ac:chgData name="chiara cosimato" userId="90cf578aecef8c06" providerId="LiveId" clId="{41ECB7BA-2B1C-46D0-B89F-D8B29EB213D4}" dt="2021-12-16T20:08:49.909" v="349" actId="21"/>
          <ac:spMkLst>
            <pc:docMk/>
            <pc:sldMk cId="2248281194" sldId="274"/>
            <ac:spMk id="2" creationId="{0AEC6440-3F48-4D52-A8DD-CD2AAE2FB723}"/>
          </ac:spMkLst>
        </pc:spChg>
        <pc:spChg chg="mod">
          <ac:chgData name="chiara cosimato" userId="90cf578aecef8c06" providerId="LiveId" clId="{41ECB7BA-2B1C-46D0-B89F-D8B29EB213D4}" dt="2021-12-16T20:09:46.982" v="356" actId="14100"/>
          <ac:spMkLst>
            <pc:docMk/>
            <pc:sldMk cId="2248281194" sldId="274"/>
            <ac:spMk id="3" creationId="{58642B19-CE39-4552-A728-CEF300906E79}"/>
          </ac:spMkLst>
        </pc:spChg>
        <pc:picChg chg="add mod">
          <ac:chgData name="chiara cosimato" userId="90cf578aecef8c06" providerId="LiveId" clId="{41ECB7BA-2B1C-46D0-B89F-D8B29EB213D4}" dt="2021-12-16T20:10:04.120" v="359" actId="1076"/>
          <ac:picMkLst>
            <pc:docMk/>
            <pc:sldMk cId="2248281194" sldId="274"/>
            <ac:picMk id="4" creationId="{4716369A-3440-428A-BEB1-8F0AD3BD1C7E}"/>
          </ac:picMkLst>
        </pc:picChg>
      </pc:sldChg>
      <pc:sldChg chg="addSp delSp modSp new mod modTransition">
        <pc:chgData name="chiara cosimato" userId="90cf578aecef8c06" providerId="LiveId" clId="{41ECB7BA-2B1C-46D0-B89F-D8B29EB213D4}" dt="2022-01-02T14:18:21.011" v="462"/>
        <pc:sldMkLst>
          <pc:docMk/>
          <pc:sldMk cId="1000611197" sldId="275"/>
        </pc:sldMkLst>
        <pc:spChg chg="del">
          <ac:chgData name="chiara cosimato" userId="90cf578aecef8c06" providerId="LiveId" clId="{41ECB7BA-2B1C-46D0-B89F-D8B29EB213D4}" dt="2021-12-16T20:10:13.474" v="361" actId="21"/>
          <ac:spMkLst>
            <pc:docMk/>
            <pc:sldMk cId="1000611197" sldId="275"/>
            <ac:spMk id="2" creationId="{8267089C-56D5-40D0-8458-941892676A8B}"/>
          </ac:spMkLst>
        </pc:spChg>
        <pc:spChg chg="mod">
          <ac:chgData name="chiara cosimato" userId="90cf578aecef8c06" providerId="LiveId" clId="{41ECB7BA-2B1C-46D0-B89F-D8B29EB213D4}" dt="2021-12-16T20:11:03.467" v="366" actId="5793"/>
          <ac:spMkLst>
            <pc:docMk/>
            <pc:sldMk cId="1000611197" sldId="275"/>
            <ac:spMk id="3" creationId="{6DDC00DC-38DA-4BE9-AD4E-FF4315F433FB}"/>
          </ac:spMkLst>
        </pc:spChg>
        <pc:picChg chg="add mod">
          <ac:chgData name="chiara cosimato" userId="90cf578aecef8c06" providerId="LiveId" clId="{41ECB7BA-2B1C-46D0-B89F-D8B29EB213D4}" dt="2021-12-16T20:21:17.808" v="432" actId="1076"/>
          <ac:picMkLst>
            <pc:docMk/>
            <pc:sldMk cId="1000611197" sldId="275"/>
            <ac:picMk id="4" creationId="{0C07F0B5-4D95-43AD-A2AE-7AD0203D8F2C}"/>
          </ac:picMkLst>
        </pc:picChg>
      </pc:sldChg>
      <pc:sldChg chg="addSp delSp modSp new mod modTransition">
        <pc:chgData name="chiara cosimato" userId="90cf578aecef8c06" providerId="LiveId" clId="{41ECB7BA-2B1C-46D0-B89F-D8B29EB213D4}" dt="2022-01-02T14:18:23.985" v="463"/>
        <pc:sldMkLst>
          <pc:docMk/>
          <pc:sldMk cId="2192365001" sldId="276"/>
        </pc:sldMkLst>
        <pc:spChg chg="del">
          <ac:chgData name="chiara cosimato" userId="90cf578aecef8c06" providerId="LiveId" clId="{41ECB7BA-2B1C-46D0-B89F-D8B29EB213D4}" dt="2021-12-16T20:11:11.086" v="368" actId="21"/>
          <ac:spMkLst>
            <pc:docMk/>
            <pc:sldMk cId="2192365001" sldId="276"/>
            <ac:spMk id="2" creationId="{C60F440F-3120-4398-AA6A-3C8C5E0F52AA}"/>
          </ac:spMkLst>
        </pc:spChg>
        <pc:spChg chg="mod">
          <ac:chgData name="chiara cosimato" userId="90cf578aecef8c06" providerId="LiveId" clId="{41ECB7BA-2B1C-46D0-B89F-D8B29EB213D4}" dt="2021-12-16T20:13:27.250" v="388" actId="5793"/>
          <ac:spMkLst>
            <pc:docMk/>
            <pc:sldMk cId="2192365001" sldId="276"/>
            <ac:spMk id="3" creationId="{A779E363-EDB4-4C4A-95B6-C6A446A40AFF}"/>
          </ac:spMkLst>
        </pc:spChg>
        <pc:picChg chg="add mod">
          <ac:chgData name="chiara cosimato" userId="90cf578aecef8c06" providerId="LiveId" clId="{41ECB7BA-2B1C-46D0-B89F-D8B29EB213D4}" dt="2021-12-16T20:21:48.793" v="435" actId="14100"/>
          <ac:picMkLst>
            <pc:docMk/>
            <pc:sldMk cId="2192365001" sldId="276"/>
            <ac:picMk id="4" creationId="{CAD2471C-67EC-4C5F-A2D2-2ACE3D4AFAD5}"/>
          </ac:picMkLst>
        </pc:picChg>
        <pc:picChg chg="add mod">
          <ac:chgData name="chiara cosimato" userId="90cf578aecef8c06" providerId="LiveId" clId="{41ECB7BA-2B1C-46D0-B89F-D8B29EB213D4}" dt="2021-12-16T20:22:36.494" v="438" actId="14100"/>
          <ac:picMkLst>
            <pc:docMk/>
            <pc:sldMk cId="2192365001" sldId="276"/>
            <ac:picMk id="5" creationId="{E64AB13C-1CDE-49BD-A211-E8F0DF4AD514}"/>
          </ac:picMkLst>
        </pc:picChg>
      </pc:sldChg>
      <pc:sldChg chg="addSp delSp modSp new mod modTransition">
        <pc:chgData name="chiara cosimato" userId="90cf578aecef8c06" providerId="LiveId" clId="{41ECB7BA-2B1C-46D0-B89F-D8B29EB213D4}" dt="2022-01-02T14:18:26.691" v="464"/>
        <pc:sldMkLst>
          <pc:docMk/>
          <pc:sldMk cId="1395990159" sldId="277"/>
        </pc:sldMkLst>
        <pc:spChg chg="del">
          <ac:chgData name="chiara cosimato" userId="90cf578aecef8c06" providerId="LiveId" clId="{41ECB7BA-2B1C-46D0-B89F-D8B29EB213D4}" dt="2021-12-16T20:13:36.702" v="390" actId="21"/>
          <ac:spMkLst>
            <pc:docMk/>
            <pc:sldMk cId="1395990159" sldId="277"/>
            <ac:spMk id="2" creationId="{BF1C1683-8A55-4256-81B9-6F957F7A6C18}"/>
          </ac:spMkLst>
        </pc:spChg>
        <pc:spChg chg="mod">
          <ac:chgData name="chiara cosimato" userId="90cf578aecef8c06" providerId="LiveId" clId="{41ECB7BA-2B1C-46D0-B89F-D8B29EB213D4}" dt="2021-12-16T20:14:23.147" v="396" actId="113"/>
          <ac:spMkLst>
            <pc:docMk/>
            <pc:sldMk cId="1395990159" sldId="277"/>
            <ac:spMk id="3" creationId="{CFD9400C-089D-48D8-8297-A871B582F16D}"/>
          </ac:spMkLst>
        </pc:spChg>
        <pc:picChg chg="add mod">
          <ac:chgData name="chiara cosimato" userId="90cf578aecef8c06" providerId="LiveId" clId="{41ECB7BA-2B1C-46D0-B89F-D8B29EB213D4}" dt="2021-12-16T20:23:13.395" v="441" actId="1076"/>
          <ac:picMkLst>
            <pc:docMk/>
            <pc:sldMk cId="1395990159" sldId="277"/>
            <ac:picMk id="4" creationId="{79A2F654-D5E8-4BC5-AA2F-1E28986B6B69}"/>
          </ac:picMkLst>
        </pc:picChg>
        <pc:picChg chg="add mod">
          <ac:chgData name="chiara cosimato" userId="90cf578aecef8c06" providerId="LiveId" clId="{41ECB7BA-2B1C-46D0-B89F-D8B29EB213D4}" dt="2021-12-16T20:23:29.711" v="444" actId="1076"/>
          <ac:picMkLst>
            <pc:docMk/>
            <pc:sldMk cId="1395990159" sldId="277"/>
            <ac:picMk id="5" creationId="{011830FE-424A-4008-82D7-AF1FFB71C3DF}"/>
          </ac:picMkLst>
        </pc:picChg>
      </pc:sldChg>
      <pc:sldChg chg="addSp delSp modSp new mod modTransition">
        <pc:chgData name="chiara cosimato" userId="90cf578aecef8c06" providerId="LiveId" clId="{41ECB7BA-2B1C-46D0-B89F-D8B29EB213D4}" dt="2022-01-02T14:18:29.914" v="465"/>
        <pc:sldMkLst>
          <pc:docMk/>
          <pc:sldMk cId="1093169754" sldId="278"/>
        </pc:sldMkLst>
        <pc:spChg chg="del">
          <ac:chgData name="chiara cosimato" userId="90cf578aecef8c06" providerId="LiveId" clId="{41ECB7BA-2B1C-46D0-B89F-D8B29EB213D4}" dt="2021-12-16T20:15:01.407" v="400" actId="21"/>
          <ac:spMkLst>
            <pc:docMk/>
            <pc:sldMk cId="1093169754" sldId="278"/>
            <ac:spMk id="2" creationId="{20EEC0A1-9ADE-47DB-9466-A4C0368F1896}"/>
          </ac:spMkLst>
        </pc:spChg>
        <pc:spChg chg="mod">
          <ac:chgData name="chiara cosimato" userId="90cf578aecef8c06" providerId="LiveId" clId="{41ECB7BA-2B1C-46D0-B89F-D8B29EB213D4}" dt="2021-12-16T20:15:36.322" v="405" actId="20577"/>
          <ac:spMkLst>
            <pc:docMk/>
            <pc:sldMk cId="1093169754" sldId="278"/>
            <ac:spMk id="3" creationId="{57A2829D-DCC5-491A-AFD8-AFAF8C6A29DF}"/>
          </ac:spMkLst>
        </pc:spChg>
        <pc:picChg chg="add mod">
          <ac:chgData name="chiara cosimato" userId="90cf578aecef8c06" providerId="LiveId" clId="{41ECB7BA-2B1C-46D0-B89F-D8B29EB213D4}" dt="2021-12-16T20:24:17.566" v="448" actId="1076"/>
          <ac:picMkLst>
            <pc:docMk/>
            <pc:sldMk cId="1093169754" sldId="278"/>
            <ac:picMk id="4" creationId="{E918B207-5187-4AD2-BB50-217BF0B89601}"/>
          </ac:picMkLst>
        </pc:picChg>
        <pc:picChg chg="add mod">
          <ac:chgData name="chiara cosimato" userId="90cf578aecef8c06" providerId="LiveId" clId="{41ECB7BA-2B1C-46D0-B89F-D8B29EB213D4}" dt="2021-12-16T20:24:33.087" v="451" actId="1076"/>
          <ac:picMkLst>
            <pc:docMk/>
            <pc:sldMk cId="1093169754" sldId="278"/>
            <ac:picMk id="5" creationId="{E2FE4F7D-B3F5-4C37-B058-97C48B2DB905}"/>
          </ac:picMkLst>
        </pc:picChg>
      </pc:sldChg>
      <pc:sldChg chg="new del">
        <pc:chgData name="chiara cosimato" userId="90cf578aecef8c06" providerId="LiveId" clId="{41ECB7BA-2B1C-46D0-B89F-D8B29EB213D4}" dt="2021-12-16T20:14:56.042" v="398" actId="680"/>
        <pc:sldMkLst>
          <pc:docMk/>
          <pc:sldMk cId="1472914662" sldId="27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31E3BFF3-AF2D-45C9-BDC3-36D832C4F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1113267"/>
          </a:xfrm>
        </p:spPr>
        <p:txBody>
          <a:bodyPr/>
          <a:lstStyle/>
          <a:p>
            <a:r>
              <a:rPr lang="it-IT" dirty="0"/>
              <a:t>Educazione civica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xmlns="" id="{1B0FBC7E-DD1D-4B0D-A538-AEEF4B4F11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Geostoria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43687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C9F1C3C0-514F-472E-8874-E131CB2CC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IMPATTO DEI MEZZI DI TRASPORTO SULL’AMBIENTE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xmlns="" id="{0242D89D-B83F-4758-A823-767F3BF9C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7637" y="2171700"/>
            <a:ext cx="2526787" cy="35814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xmlns="" id="{63952596-1E23-4ADB-869F-0F65DDDE4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026" y="3429000"/>
            <a:ext cx="4377307" cy="310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0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xmlns="" id="{CED38DD0-E3BC-4452-9ED8-E510987F5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656948"/>
            <a:ext cx="5632882" cy="521045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dirty="0"/>
              <a:t>I mezzi di trasporto però con </a:t>
            </a:r>
            <a:r>
              <a:rPr lang="it-IT"/>
              <a:t>il tempo , hanno </a:t>
            </a:r>
            <a:r>
              <a:rPr lang="it-IT" dirty="0"/>
              <a:t>riportato anche </a:t>
            </a:r>
            <a:r>
              <a:rPr lang="it-IT"/>
              <a:t>danni all’ambiente.</a:t>
            </a:r>
          </a:p>
          <a:p>
            <a:pPr marL="0" indent="0">
              <a:buNone/>
            </a:pPr>
            <a:r>
              <a:rPr lang="it-IT"/>
              <a:t> </a:t>
            </a:r>
            <a:r>
              <a:rPr lang="it-IT" dirty="0"/>
              <a:t>Fonti di inquinanti atmosferici: motoveicoli e ciclomotori</a:t>
            </a:r>
          </a:p>
          <a:p>
            <a:endParaRPr lang="it-IT" dirty="0"/>
          </a:p>
          <a:p>
            <a:pPr marL="0" indent="0">
              <a:buNone/>
            </a:pPr>
            <a:r>
              <a:rPr lang="it-IT" dirty="0"/>
              <a:t>Malgrado le prestazioni chilometriche basse, i motoveicoli contribuiscono in maniera significativa alle emissioni di idrocarburi. Le prescrizioni in materia di gas di scarico per i motoveicoli sono meno severe rispetto a quelle per le automobili.</a:t>
            </a:r>
          </a:p>
          <a:p>
            <a:endParaRPr lang="it-IT" dirty="0"/>
          </a:p>
          <a:p>
            <a:pPr marL="0" indent="0">
              <a:buNone/>
            </a:pPr>
            <a:r>
              <a:rPr lang="it-IT" dirty="0"/>
              <a:t>Dal 1990, in seguito alle prescrizioni più severe in materia di gas di scarico le emissioni di idrocarburi sono nettamente calate. </a:t>
            </a:r>
          </a:p>
          <a:p>
            <a:pPr marL="0" indent="0">
              <a:buNone/>
            </a:pPr>
            <a:r>
              <a:rPr lang="it-IT" dirty="0"/>
              <a:t>Entro il 2035 scenderanno a poco più di 800 tonnellate all'anno. Le emissioni di idrocarburi dei motoveicoli a due tempi sono dieci volte superiori a quelle delle automobili</a:t>
            </a:r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xmlns="" id="{A16DF290-F630-47F5-AE7C-2C3444455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524" y="396512"/>
            <a:ext cx="3547984" cy="200045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xmlns="" id="{AA96EA0A-4E28-4F6F-9BFE-170DA7229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967" y="2692870"/>
            <a:ext cx="3547984" cy="235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46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xmlns="" id="{F2ABA8FF-8305-47A2-A035-21E33B2C4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648069"/>
            <a:ext cx="5384307" cy="602793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it-IT" dirty="0"/>
              <a:t>Fonti di inquinanti atmosferici: autofurgoni, autocarri e autobus</a:t>
            </a:r>
          </a:p>
          <a:p>
            <a:endParaRPr lang="it-IT" dirty="0"/>
          </a:p>
          <a:p>
            <a:pPr marL="0" indent="0">
              <a:buNone/>
            </a:pPr>
            <a:r>
              <a:rPr lang="it-IT" dirty="0"/>
              <a:t>Gli autofurgoni e gli autocarri emettono grandi quantità di ossidi di azoto e polveri fini. Il diesel è il carburante che registra la maggior prestazione chilometrica.</a:t>
            </a:r>
          </a:p>
          <a:p>
            <a:endParaRPr lang="it-IT" dirty="0"/>
          </a:p>
          <a:p>
            <a:pPr marL="0" indent="0">
              <a:buNone/>
            </a:pPr>
            <a:r>
              <a:rPr lang="it-IT" dirty="0"/>
              <a:t>La maggior parte degli autobus del trasporto pubblico è dotata di filtri antiparticolato.</a:t>
            </a:r>
          </a:p>
          <a:p>
            <a:endParaRPr lang="it-IT" dirty="0"/>
          </a:p>
          <a:p>
            <a:pPr marL="0" indent="0">
              <a:buNone/>
            </a:pPr>
            <a:r>
              <a:rPr lang="it-IT" dirty="0"/>
              <a:t>Le emissioni dei nuovi furgoni, camion e autobus diminuiranno in modo significativo grazie a normative sulle emissioni più severe: l'Euro VI è in vigore dal 2014. Nel 2020, circa il 77% dei chilometri percorsi dai veicoli è stato coperto da camion e autobus con veicoli conformi allo standard Euro VI. Nel caso dei furgoni per le consegne con motori diesel, il 40% dei chilometri sono percorsi da veicoli che soddisfano lo standard di emissioni Euro 6. Dal 2000, le emissioni di ossidi di azoto degli autofurgoni, degli autocarri e degli autobus sono diminuite sensibilmente e continueranno a diminuire fino al 2035, grazie alle prescrizioni più severe in materia di gas di scarico.</a:t>
            </a:r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xmlns="" id="{5F222CC3-9F15-43DE-A04B-CD7D21A40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907" y="0"/>
            <a:ext cx="3639627" cy="273124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xmlns="" id="{19AE68F7-030F-4D82-B049-7A978881C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2955" y="2506931"/>
            <a:ext cx="2909656" cy="231021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xmlns="" id="{3638FAD6-F5DC-4B4C-A009-D51514D27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385" y="4394622"/>
            <a:ext cx="3554276" cy="277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7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xmlns="" id="{5B0851E1-A91A-4DD0-A232-FCEEE3ACF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843379"/>
            <a:ext cx="4540928" cy="5024021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Anche le emissioni totali di polveri fini sono calate continuamente dal 2000 in seguito all'inasprimento delle prescrizioni in materia di gas di scarico e al post equipaggiamento con filtri antiparticolato. Continueranno a diminuire fino al 2035.</a:t>
            </a:r>
          </a:p>
          <a:p>
            <a:pPr marL="0" indent="0">
              <a:buNone/>
            </a:pPr>
            <a:r>
              <a:rPr lang="it-IT" dirty="0"/>
              <a:t>Le emissioni di idrocarburi degli autofurgoni sono diminuite di più dell'80 per cento dal 1990</a:t>
            </a:r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xmlns="" id="{4CA44587-DBC8-4A96-8D74-D4C3A3EE3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903" y="1941447"/>
            <a:ext cx="4877223" cy="297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7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74D98E76-5D20-4E6C-8B8E-7A9CE8EB4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94425"/>
          </a:xfrm>
        </p:spPr>
        <p:txBody>
          <a:bodyPr>
            <a:normAutofit fontScale="90000"/>
          </a:bodyPr>
          <a:lstStyle/>
          <a:p>
            <a:r>
              <a:rPr lang="it-IT" dirty="0"/>
              <a:t>Inquinamento atmosferico mondiale e in Italia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xmlns="" id="{011BED88-039D-496B-BD32-18BC8073B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Quando si parla di inquinamento ambientale non si può non dedicare ampio spazio all’inquinamento atmosferico, un fenomeno che non coinvolge solo i centri urbani più grande ma che viaggia insieme all’aria.</a:t>
            </a:r>
          </a:p>
          <a:p>
            <a:pPr marL="0" indent="0">
              <a:buNone/>
            </a:pPr>
            <a:r>
              <a:rPr lang="it-IT" dirty="0"/>
              <a:t>L’inquinamento atmosferico è la presenza nell’atmosfera terrestre, di agenti fisici (come il carbonioso), chimici (come gli idrocarburi) e inquinanti biologici (come per esempio l’antrace) che modificano le caratteristiche naturali atmosferiche causando un effetto dannoso su esseri viventi e ambiente. Si tratta di solito di agenti che di solito non sono presenti nella normale composizione dell’aria, oppure lo sono, ma ad un livello di concentrazione inferiore.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xmlns="" id="{D401CA7B-59A7-4124-84DE-6146F04E0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6781" y="4972975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5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xmlns="" id="{81FF5725-8191-4748-ACB9-F817D7285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941033"/>
            <a:ext cx="9601200" cy="49263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In questa lista elenchiamo i principali inquinanti dell’atmosfera.</a:t>
            </a:r>
          </a:p>
          <a:p>
            <a:endParaRPr lang="it-IT" dirty="0"/>
          </a:p>
          <a:p>
            <a:r>
              <a:rPr lang="it-IT" dirty="0"/>
              <a:t>Ossidi di azoto;</a:t>
            </a:r>
          </a:p>
          <a:p>
            <a:r>
              <a:rPr lang="it-IT" dirty="0"/>
              <a:t>dello zolfo (SO2 e SO3);</a:t>
            </a:r>
          </a:p>
          <a:p>
            <a:r>
              <a:rPr lang="it-IT" dirty="0"/>
              <a:t>ossidi del carbonio (CO e CO2);</a:t>
            </a:r>
          </a:p>
          <a:p>
            <a:r>
              <a:rPr lang="it-IT" dirty="0"/>
              <a:t>composti organici volatili: idrocarburi aromatici mono e policiclici ed alogenuri organici come i freon;</a:t>
            </a:r>
          </a:p>
          <a:p>
            <a:r>
              <a:rPr lang="it-IT" dirty="0"/>
              <a:t>ozono;</a:t>
            </a:r>
          </a:p>
          <a:p>
            <a:r>
              <a:rPr lang="it-IT" dirty="0"/>
              <a:t>radicali liberi;</a:t>
            </a:r>
          </a:p>
          <a:p>
            <a:r>
              <a:rPr lang="it-IT" dirty="0"/>
              <a:t>piombo e altri metalli pesanti;</a:t>
            </a:r>
          </a:p>
          <a:p>
            <a:r>
              <a:rPr lang="it-IT" dirty="0"/>
              <a:t>particolato.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xmlns="" id="{2BEF2F01-92C9-42E8-9F10-5C99DFF30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1724" y="3551068"/>
            <a:ext cx="4557203" cy="282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79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xmlns="" id="{7ED05FCE-DDD8-4B06-9AEF-DAFF5B066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772357"/>
            <a:ext cx="9601200" cy="5095043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Le aree più colpite sono le grandi aree urbane dove si concentrano industrie, traffico e riscaldamento. Il fenomeno dello smog (dall’unione delle due parole inglesi smoke “fumo” e </a:t>
            </a:r>
            <a:r>
              <a:rPr lang="it-IT" dirty="0" err="1"/>
              <a:t>fog</a:t>
            </a:r>
            <a:r>
              <a:rPr lang="it-IT" dirty="0"/>
              <a:t> “nebbia”) è una conseguenza dell’inquinamento atmosferico nei centri urbani. Si tratta di una sorta di fumo acido, ricco di polveri e di gas irritanti, che in inverno si pone come una cappa negli strati bassi dell’atmosfera.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Tra le principali fonti di rilascio di inquinanti nell’atmosfera si annoverano gli impianti chimici industriali, gli inceneritori, i motori a scoppio degli autoveicoli, le combustioni in genere. </a:t>
            </a:r>
          </a:p>
          <a:p>
            <a:pPr marL="0" indent="0">
              <a:buNone/>
            </a:pPr>
            <a:r>
              <a:rPr lang="it-IT" dirty="0"/>
              <a:t>Gli inquinanti hanno un ruolo in molte patologie a carico dell’apparato polmonare, cardiocircolatorio e del sistema immunitario.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xmlns="" id="{320A94FD-7190-4477-8578-51533611A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4557851"/>
            <a:ext cx="3481216" cy="194948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xmlns="" id="{DD9AF471-2871-47DE-8B15-DD84A9CA0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893" y="4995862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2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B31F8EAB-54C2-4484-8DB8-C99169F1F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Reati del codice della strada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xmlns="" id="{DF91B5DB-6C04-45E0-B4CE-835EBA10A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Le sanzioni del Codice della Strada sono in gran parte amministrative e prevedono il pagamento di una somma di denaro (sanzioni pecuniarie) e l’eventuale applicazione di una sanzione accessoria quale può essere la sospensione della patente. Tuttavia alcune violazioni particolarmente gravi che riguardano la circolazione stradale costituiscono fattispecie di reato e danno pertanto luogo a sanzioni penali, ossia l’arresto e il carcere.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xmlns="" id="{9252810D-8E00-4E5A-B06C-47F1EB3A4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053" y="3807781"/>
            <a:ext cx="5477799" cy="292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68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xmlns="" id="{C2DFC70B-2176-4CD4-A97D-D66CCDDFC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905522"/>
            <a:ext cx="9601200" cy="49618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b="1" dirty="0"/>
              <a:t>COMPETIZIONI NON AUTORIZZATE CON VEICOLI A MOTORE E GARE DI VELOCITÀ</a:t>
            </a:r>
          </a:p>
          <a:p>
            <a:r>
              <a:rPr lang="it-IT" dirty="0"/>
              <a:t>L’articolo 9-bis CdS vieta l’organizzazione di competizioni non autorizzate in velocità con veicoli a motore e la partecipazione alle suddette gare. I trasgressori, ossia coloro che organizzano, promuovono, dirigono o agevolano tali competizioni, nonché chi ne prende parte, sono puniti con la reclusione da uno a tre anni e la multa da 25.000 a 100.000 euro. Sono previste aggravanti se lo svolgimento della competizione causa la morte di una o più persone (reclusione da sei a dodici anni, mentre se ne deriva una lesione personale la pena è da tre a sei anni), se l’evento è organizzato a fine di lucro o per esercitare o consentire scommesse clandestine, oppure se vi partecipano minorenni (pene aumentate fino a un anno). Inoltre chi effettua scommesse su queste competizioni è punito con la reclusione da tre mesi a un anno e la multa da 5.000 a 25.000 euro.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xmlns="" id="{36348745-B0FC-4D61-B253-01DDB7BE2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274" y="4533160"/>
            <a:ext cx="4151500" cy="232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6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xmlns="" id="{58642B19-CE39-4552-A728-CEF300906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012054"/>
            <a:ext cx="9476913" cy="4855346"/>
          </a:xfrm>
        </p:spPr>
        <p:txBody>
          <a:bodyPr/>
          <a:lstStyle/>
          <a:p>
            <a:pPr marL="0" indent="0">
              <a:buNone/>
            </a:pPr>
            <a:r>
              <a:rPr lang="it-IT" b="1" dirty="0"/>
              <a:t>FALSIFICAZIONE DI TARGHE</a:t>
            </a:r>
          </a:p>
          <a:p>
            <a:r>
              <a:rPr lang="it-IT" dirty="0"/>
              <a:t>La fattispecie di reato punita dall’art.100 comma 14 del CdS è quella della falsificazione, manomissione o alterazioni di targhe automobilistiche e del loro uso. Non è però prevista una sanzione specifica ma un semplice e generico rimando al Codice Penale.</a:t>
            </a:r>
          </a:p>
          <a:p>
            <a:endParaRPr lang="it-IT" dirty="0"/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xmlns="" id="{4716369A-3440-428A-BEB1-8F0AD3BD1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898" y="2760955"/>
            <a:ext cx="4948805" cy="330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28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37DCB055-1ECF-46C6-A760-8FDF534E2F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3188" y="1788454"/>
            <a:ext cx="6391923" cy="2872324"/>
          </a:xfrm>
        </p:spPr>
        <p:txBody>
          <a:bodyPr/>
          <a:lstStyle/>
          <a:p>
            <a:r>
              <a:rPr lang="it-IT" dirty="0">
                <a:latin typeface="Bradley Hand ITC" panose="03070402050302030203" pitchFamily="66" charset="0"/>
              </a:rPr>
              <a:t>EVOLUZIONE dei mezzi di trasporto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xmlns="" id="{38CA187C-153C-439A-83C6-2B857E305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014" y="1411550"/>
            <a:ext cx="2266765" cy="170007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xmlns="" id="{B903DD0F-B2D5-4D61-85AF-A3DB9CAFA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824" y="4044671"/>
            <a:ext cx="1208391" cy="123221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xmlns="" id="{49F52838-67D7-4A09-9E4A-105DBE826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6076" y="4044671"/>
            <a:ext cx="27051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7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xmlns="" id="{6DDC00DC-38DA-4BE9-AD4E-FF4315F43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162975"/>
            <a:ext cx="9601200" cy="4704425"/>
          </a:xfrm>
        </p:spPr>
        <p:txBody>
          <a:bodyPr/>
          <a:lstStyle/>
          <a:p>
            <a:pPr marL="0" indent="0">
              <a:buNone/>
            </a:pPr>
            <a:r>
              <a:rPr lang="it-IT" b="1" dirty="0"/>
              <a:t>GUIDA SENZA PATENTE</a:t>
            </a:r>
          </a:p>
          <a:p>
            <a:r>
              <a:rPr lang="it-IT" dirty="0"/>
              <a:t>Fino al 2016 la guida senza patente era considerata reato e contemplava per il trasgressore una pesante ammenda. Ma con la depenalizzazione sancita dal </a:t>
            </a:r>
            <a:r>
              <a:rPr lang="it-IT" dirty="0" err="1"/>
              <a:t>D.Lgs.</a:t>
            </a:r>
            <a:r>
              <a:rPr lang="it-IT" dirty="0"/>
              <a:t> n. 8/2016 il reato è diventato semplice illecito amministrativo, conservando comunque una contravvenzione di pari importo (da 2.257 a 9.032 euro più sanzioni accessorie). L’art. 116 comma 15 del Codice della Strada prevede attualmente una fattispecie di reato ma solo in caso di recidiva: ossia chi viene beccato senza patente per due volte in un biennio, la seconda volta è punito con l’arresto fino a un anno.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xmlns="" id="{0C07F0B5-4D95-43AD-A2AE-7AD0203D8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568" y="4088952"/>
            <a:ext cx="4215845" cy="238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61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xmlns="" id="{A779E363-EDB4-4C4A-95B6-C6A446A40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003177"/>
            <a:ext cx="9601200" cy="351555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it-IT" b="1" dirty="0"/>
              <a:t>GUIDA IN STATO DI EBBREZZA O SOTTO L’EFFETTO DI STUPEFACENTI</a:t>
            </a:r>
          </a:p>
          <a:p>
            <a:r>
              <a:rPr lang="it-IT" dirty="0"/>
              <a:t>Per l’articolo 186 del CdS, chi guida in stato di ebbrezza è punito con l’ammenda da 800 a 3.200 euro e l’arresto fino a sei mesi se il tasso alcolemico accertato risulta tra 0,8 e 1,5 grammi per litro (g/l). L’ammenda sale da 1.500 a 6.000 euro e l’arresto da sei mesi a un anno se il tasso alcolemico accertato è superiore a 1,5 g/l. Se il conducente in stato di ebbrezza provoca un incidente stradale le sanzioni sono raddoppiate. Inoltre l’ammenda aumenta da un terzo alla metà quando il reato è commesso dopo le ore 22 e prima delle 7. Importante: la pena detentiva e pecuniaria può essere sostituita, anche con il decreto penale di condanna, con quella del lavoro di pubblica utilità.</a:t>
            </a:r>
          </a:p>
          <a:p>
            <a:endParaRPr lang="it-IT" dirty="0"/>
          </a:p>
          <a:p>
            <a:r>
              <a:rPr lang="it-IT" dirty="0"/>
              <a:t>Il successivo art. 186-bis CdS riguarda più specificatamente la guida sotto l’influenza di alcol per conducenti di età inferiore a 21 anni, per i neopatentati e per chi esercita professionalmente l’attività di trasporto di persone o di cose, prevedendo pene più severe.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xmlns="" id="{CAD2471C-67EC-4C5F-A2D2-2ACE3D4AF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956" y="4518734"/>
            <a:ext cx="3271796" cy="221715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xmlns="" id="{E64AB13C-1CDE-49BD-A211-E8F0DF4AD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026" y="4731799"/>
            <a:ext cx="3339964" cy="231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36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xmlns="" id="{CFD9400C-089D-48D8-8297-A871B582F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949911"/>
            <a:ext cx="9601200" cy="4917489"/>
          </a:xfrm>
        </p:spPr>
        <p:txBody>
          <a:bodyPr/>
          <a:lstStyle/>
          <a:p>
            <a:pPr marL="0" indent="0">
              <a:buNone/>
            </a:pPr>
            <a:r>
              <a:rPr lang="it-IT" b="1" dirty="0"/>
              <a:t>OBBLIGO DI PRESTARE SOCCORSO</a:t>
            </a:r>
          </a:p>
          <a:p>
            <a:r>
              <a:rPr lang="it-IT" dirty="0"/>
              <a:t>L’articolo 189 comma 1 ricorda che l’utente della strada, in caso di incidente comunque ricollegabile al suo comportamento, ha l’obbligo di fermarsi e di prestare l’assistenza occorrente a coloro che, eventualmente, abbiano subito danno alla persona. Pertanto in caso di incidente con danno alle persone, chi non ottempera all’obbligo di fermarsi è punito con la reclusione da sei mesi a tre, mentre chi non ottempera all’obbligo di prestare assistenza alle persone ferite è punito con la reclusione da un anno a tre anni.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xmlns="" id="{79A2F654-D5E8-4BC5-AA2F-1E28986B6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701387"/>
            <a:ext cx="4371815" cy="302788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xmlns="" id="{011830FE-424A-4008-82D7-AF1FFB71C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415" y="3309013"/>
            <a:ext cx="3812867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9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xmlns="" id="{57A2829D-DCC5-491A-AFD8-AFAF8C6A2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798990"/>
            <a:ext cx="9601200" cy="5068410"/>
          </a:xfrm>
        </p:spPr>
        <p:txBody>
          <a:bodyPr/>
          <a:lstStyle/>
          <a:p>
            <a:pPr marL="0" indent="0">
              <a:buNone/>
            </a:pPr>
            <a:r>
              <a:rPr lang="it-IT" b="1" dirty="0"/>
              <a:t>I REATI CHE RIGUARDANO LA CIRCOLAZIONE STRADALE</a:t>
            </a:r>
          </a:p>
          <a:p>
            <a:r>
              <a:rPr lang="it-IT" dirty="0"/>
              <a:t>Il reato previsto dall’articolo 337 del Codice Penale, ‘Resistenza a un pubblico ufficiale’ (reclusione da sei mesi a cinque anni) non è attinente in modo specifico alla circolazione stradale, tuttavia il comportamento di chi usa violenza o minaccia per opporsi a un pubblico ufficiale incaricato di un pubblico servizio, mentre costui sta svolgendo un atto d’ufficio o di servizio, è prefigurabile anche se compiuto nei confronti di uno o più agenti accertatori durante un controllo su strada.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xmlns="" id="{E918B207-5187-4AD2-BB50-217BF0B89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769" y="3333195"/>
            <a:ext cx="5913362" cy="295668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xmlns="" id="{E2FE4F7D-B3F5-4C37-B058-97C48B2DB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918" y="4576855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16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63F45475-C64D-463F-94FB-6A937E52D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28095"/>
          </a:xfrm>
        </p:spPr>
        <p:txBody>
          <a:bodyPr>
            <a:normAutofit fontScale="90000"/>
          </a:bodyPr>
          <a:lstStyle/>
          <a:p>
            <a:r>
              <a:rPr lang="it-IT" dirty="0"/>
              <a:t>Mezzi di trasporto terrestri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xmlns="" id="{8A9F2E72-2669-4C11-BC89-0E635F34B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911" y="1553591"/>
            <a:ext cx="7128769" cy="53044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Pochi sanno che i mezzi di trasporto hanno fatto la loro comparsa nell’antichità ancora prima dell’invenzione della ruota venivano infatti utilizzate slitte ricavate dai rami degli alberi. </a:t>
            </a:r>
          </a:p>
          <a:p>
            <a:pPr marL="0" indent="0">
              <a:buNone/>
            </a:pPr>
            <a:r>
              <a:rPr lang="it-IT" dirty="0"/>
              <a:t>Gli archeologi affermano che l’introduzione  della ruota si deve ai Sumeri attorno al 3500 a.C.</a:t>
            </a:r>
          </a:p>
          <a:p>
            <a:pPr marL="0" indent="0">
              <a:buNone/>
            </a:pPr>
            <a:r>
              <a:rPr lang="it-IT" dirty="0"/>
              <a:t> I carri trainati da animali venivano utilizzati per trasportare merci o persone ma soprattutto per spostare i soldati. Nei secoli successivi troviamo tracce di questi mezzi di trasporto sia nell’antica Grecia che in Egitto .</a:t>
            </a:r>
          </a:p>
          <a:p>
            <a:pPr marL="0" indent="0">
              <a:buNone/>
            </a:pPr>
            <a:r>
              <a:rPr lang="it-IT" dirty="0"/>
              <a:t>La mancanza di strade obbligava quando si trattava di attraversare fiumi o terreni accidentati a scaricare e smantellare i veicoli ed a ripristinarli superato l’ostacolo. I Romani furono uno dei primi popoli  a creare un sistema di trasporti su strada a partire dal 312 a.C. (la prima strada costruita fu la via Appia) la velocità di viaggio era di circa 8 Km orari.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xmlns="" id="{CB5B87DE-EE2C-429C-BEFA-ACC85A6B4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541" y="1078082"/>
            <a:ext cx="2223024" cy="124612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xmlns="" id="{88BFC5F0-BD56-42F8-9D92-1205E0FCA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0137" y="2546798"/>
            <a:ext cx="2316345" cy="176440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xmlns="" id="{6EEB4A43-DD4C-4B78-BFAD-4887DE381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8680" y="4418605"/>
            <a:ext cx="3799372" cy="225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63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06A0A7CD-2587-4F4D-BD19-64E6DB215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37352"/>
            <a:ext cx="9601200" cy="754601"/>
          </a:xfrm>
        </p:spPr>
        <p:txBody>
          <a:bodyPr/>
          <a:lstStyle/>
          <a:p>
            <a:r>
              <a:rPr lang="it-IT" dirty="0"/>
              <a:t>I mezzi di trasporto nel tempo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xmlns="" id="{125C77DB-E989-4A4A-8636-A46C210DE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279" y="1225118"/>
            <a:ext cx="4287914" cy="4642282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I mezzi di trasporto utilizzati dai romani erano carri  a quattro ruote per le merci pesanti e per il popolo, i nobili  invece utilizzavano calessi con due ruote che potevano essere coperti o meno.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xmlns="" id="{41E4B37E-45F6-4743-BF87-6D31413F2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385" y="1091953"/>
            <a:ext cx="4876800" cy="318135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xmlns="" id="{1A2BA7C1-F209-4E45-B1A5-3B651D5EB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738" y="3838945"/>
            <a:ext cx="5366319" cy="291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0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xmlns="" id="{98DC7CD6-647E-4ACF-9590-3D7CDA16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967666"/>
            <a:ext cx="4842769" cy="489973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dirty="0"/>
              <a:t>Uno sviluppo nella costruzione dei veicoli si ebbe nell’ XI secolo con la comparsa di ruote con cerchi in ferro e veicoli sempre a quattro ruote ma con gli assi anteriori girevoli che consentivano di superare curve anche molto strette.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Nel XV secolo comparve l’uso di cinghie in cuoio che tenendo sospeso il cassone del veicolo dagli assi consentivano una maggiore comodità ai viaggiatori. </a:t>
            </a:r>
          </a:p>
          <a:p>
            <a:pPr marL="0" indent="0">
              <a:buNone/>
            </a:pPr>
            <a:r>
              <a:rPr lang="it-IT" dirty="0"/>
              <a:t>In questo periodo vengono anche introdotte le diligenze  che pur viaggiando lentamente consentivano il trasporto di molte persone     ( da 6 od 8  sino a 30 – 40 ) 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xmlns="" id="{A8917809-EA5B-43D9-9F86-90D19CDF8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987" y="328474"/>
            <a:ext cx="2757256" cy="275725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xmlns="" id="{D33FFBE0-5E29-4EBA-8121-60331FD6F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79869"/>
            <a:ext cx="5711558" cy="307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5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xmlns="" id="{0FC60712-AC94-4CDF-B4C6-1A11A0372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585926"/>
            <a:ext cx="4105922" cy="5281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 Nel XVII secolo comparvero le carrozze che progressivamente visti i progressi della tecnica (introduzione del ferro e di altri metalli , migliori strumenti per lavorare il legno) divennero sempre più comode ed anche belle da un punto di vista estetico. </a:t>
            </a:r>
          </a:p>
          <a:p>
            <a:pPr marL="0" indent="0">
              <a:buNone/>
            </a:pPr>
            <a:r>
              <a:rPr lang="it-IT" dirty="0"/>
              <a:t>In questo periodo fecero la prima comparsa le carrozze con finestrini in cristallo.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xmlns="" id="{22D1FE1E-25A6-4484-B7BF-8B01C41D5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7522" y="852257"/>
            <a:ext cx="3753985" cy="229931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xmlns="" id="{4CCAC7DA-88C0-43CF-98E1-1E896265C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382" y="3429000"/>
            <a:ext cx="557212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39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xmlns="" id="{E5C5ACBB-C680-4C8B-AB9D-FA0B040F5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648070"/>
            <a:ext cx="4443274" cy="5219330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Nel 1770 James Watt costruì i primi motori a vapore adatti per i veicoli. In essi lo scorrere di un pistone poteva far muovere un’asta od una ruota.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 Nel 1804 si deve a Richard Trevithick  la costruzione di una macchina a vapore in grado di viaggiare su rotaia.</a:t>
            </a:r>
          </a:p>
          <a:p>
            <a:pPr marL="0" indent="0">
              <a:buNone/>
            </a:pPr>
            <a:r>
              <a:rPr lang="it-IT" dirty="0"/>
              <a:t>La prima ferrovia pubblica venne inaugurata nel 1825 in Inghilterra.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xmlns="" id="{66BBFEC3-3D4B-4A21-93B7-7659DB9A0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7640" y="421458"/>
            <a:ext cx="2952750" cy="216217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xmlns="" id="{F03FA4F8-8492-4355-8125-1612F97D4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874" y="2673750"/>
            <a:ext cx="4037675" cy="301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3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xmlns="" id="{3404C34E-78B9-49B5-B645-B10D87799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905522"/>
            <a:ext cx="5490839" cy="496187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In questo stesso periodo vedono la luce anche altri mezzi di trasporto come la bicicletta e la motocicletta.</a:t>
            </a:r>
          </a:p>
          <a:p>
            <a:pPr marL="0" indent="0">
              <a:buNone/>
            </a:pPr>
            <a:r>
              <a:rPr lang="it-IT" dirty="0"/>
              <a:t>Per quanto riguarda le biciclette esse divennero popolari nel 1790 ma fu nel 1818 che venne introdotto lo sterzo e solo nel 1839 uno scozzese    ( MacMillan) realizzò la prima vera bicicletta collegando i pedali alla ruota posteriore. </a:t>
            </a:r>
          </a:p>
          <a:p>
            <a:pPr marL="0" indent="0">
              <a:buNone/>
            </a:pPr>
            <a:r>
              <a:rPr lang="it-IT" dirty="0"/>
              <a:t>Le motociclette comparvero in Francia nel 1869 quando i fratelli Michaux adattarono un motore a vapore ad un loro bicicletta , l'autonomia era di 16 Km ma uno svantaggio importante era dato dall’ atto che il conducente doveva stare seduto sulla caldaia. </a:t>
            </a:r>
          </a:p>
          <a:p>
            <a:pPr marL="0" indent="0">
              <a:buNone/>
            </a:pPr>
            <a:r>
              <a:rPr lang="it-IT" dirty="0"/>
              <a:t>Nel 1894 comparve una motocicletta con motore a due cilindri che raggiungeva i 38 Km orari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xmlns="" id="{1B8DE4EA-7DD9-4E0E-8AA2-A66DB335B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546" y="86079"/>
            <a:ext cx="2713561" cy="180904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xmlns="" id="{5FDC86FB-F2FF-47B9-A5E4-20AB095A4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0124" y="1679498"/>
            <a:ext cx="2831777" cy="188932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xmlns="" id="{8FA90973-3015-4B05-8038-C7074784A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1841" y="3665403"/>
            <a:ext cx="4605661" cy="299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xmlns="" id="{6CAD6F0A-84A3-4EDA-99A2-7D21BA67C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4047" y="754602"/>
            <a:ext cx="5295530" cy="509504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dirty="0"/>
              <a:t>E verso la fine del secolo più recisamente nel 1885 compaiono le prime automobili con motore a benzina i primi modelli sono ideati dai tedeschi Benz e Daimler che svilupparono motori a combustione.</a:t>
            </a:r>
          </a:p>
          <a:p>
            <a:pPr marL="0" indent="0">
              <a:buNone/>
            </a:pPr>
            <a:r>
              <a:rPr lang="it-IT" dirty="0"/>
              <a:t>La produzione di veicoli a motore si sviluppo con velocità diversa a seconda delle nazioni. I più pronti a sviluppare questo tipo di tecnologia furono i Tedeschi ed i francesi, questi ultimi furono anche i primi ad organizzare gare di vario tipo. </a:t>
            </a:r>
          </a:p>
          <a:p>
            <a:pPr marL="0" indent="0">
              <a:buNone/>
            </a:pPr>
            <a:r>
              <a:rPr lang="it-IT" dirty="0"/>
              <a:t>Quando nel 1896 la legge stabilì che i veicoli a motore potevano raggiungere le 12 miglia orarie.</a:t>
            </a:r>
          </a:p>
          <a:p>
            <a:pPr marL="0" indent="0">
              <a:buNone/>
            </a:pPr>
            <a:r>
              <a:rPr lang="it-IT" dirty="0"/>
              <a:t>Nello stesso periodo un mezzo di trasporto già noto come il treno subì alcune trasformazioni nelle dimensioni delle vetture e grazie all'ideazione dei percorsi sotterranei (oggi noti come metropolitane) si ebbe un notevole sviluppo di questi mezzi e modalità di trasporto.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xmlns="" id="{A7381ADB-6622-4138-A626-CCB7BD687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363" y="845598"/>
            <a:ext cx="3832689" cy="258340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xmlns="" id="{7608FDC6-7697-42E9-8692-E4B191A9F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640" y="3855868"/>
            <a:ext cx="3987553" cy="199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Ritaglio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TM10001105[[fn=Ritaglio]]</Template>
  <TotalTime>0</TotalTime>
  <Words>2100</Words>
  <Application>Microsoft Office PowerPoint</Application>
  <PresentationFormat>Personalizzato</PresentationFormat>
  <Paragraphs>80</Paragraphs>
  <Slides>23</Slides>
  <Notes>0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  <vt:variant>
        <vt:lpstr>Presentazioni personalizzate</vt:lpstr>
      </vt:variant>
      <vt:variant>
        <vt:i4>1</vt:i4>
      </vt:variant>
    </vt:vector>
  </HeadingPairs>
  <TitlesOfParts>
    <vt:vector size="25" baseType="lpstr">
      <vt:lpstr>Ritaglio</vt:lpstr>
      <vt:lpstr>Educazione civica</vt:lpstr>
      <vt:lpstr>EVOLUZIONE dei mezzi di trasporto</vt:lpstr>
      <vt:lpstr>Mezzi di trasporto terrestri</vt:lpstr>
      <vt:lpstr>I mezzi di trasporto nel tempo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IMPATTO DEI MEZZI DI TRASPORTO SULL’AMBIENTE</vt:lpstr>
      <vt:lpstr>Presentazione standard di PowerPoint</vt:lpstr>
      <vt:lpstr>Presentazione standard di PowerPoint</vt:lpstr>
      <vt:lpstr>Presentazione standard di PowerPoint</vt:lpstr>
      <vt:lpstr>Inquinamento atmosferico mondiale e in Italia</vt:lpstr>
      <vt:lpstr>Presentazione standard di PowerPoint</vt:lpstr>
      <vt:lpstr>Presentazione standard di PowerPoint</vt:lpstr>
      <vt:lpstr>Reati del codice della strada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personalizzata 1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EVOLUZIONE dei mezzi di trasporto</dc:title>
  <dc:creator>chiara cosimato</dc:creator>
  <cp:lastModifiedBy>filomena matarazzo</cp:lastModifiedBy>
  <cp:revision>8</cp:revision>
  <dcterms:created xsi:type="dcterms:W3CDTF">2021-12-02T15:39:11Z</dcterms:created>
  <dcterms:modified xsi:type="dcterms:W3CDTF">2022-05-16T17:19:39Z</dcterms:modified>
</cp:coreProperties>
</file>